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56" r:id="rId3"/>
    <p:sldId id="260" r:id="rId4"/>
    <p:sldId id="258" r:id="rId5"/>
    <p:sldId id="259" r:id="rId6"/>
    <p:sldId id="257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70" r:id="rId15"/>
    <p:sldId id="269" r:id="rId16"/>
    <p:sldId id="267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214290"/>
            <a:ext cx="878687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 division 2: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Diplomastigomycotina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Class 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Oomycetes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General characteristics:-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They produce biflagellate zoospores, one flagellum is tinsel and the second is whiplash. 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Most of them are living in water so they called as water mold.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3-Some of them are obligate parasites on higher plant caused downy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mildew diseases.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 Sexual reproduction 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gametangial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contact produce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Oospore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 Their cell walls consist of mainly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glucan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but also contain cellulose. In most species there is no chitin.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214290"/>
            <a:ext cx="87154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Family 1: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Pythiaceae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Genus 1: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Pythium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General characteristics:-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This fungus causes damping off seedling.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mycelia 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coenocytic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sporangia 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globose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oval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Production of zoospores is preceded by the formation of a bubble-like vesicle.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 Zoospores 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biflagellated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reniform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5-This fungus does not form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haustorium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4282" y="214290"/>
            <a:ext cx="8715436" cy="445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Genus 2: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Phytophthra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General characteristics:-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1- This fungus causes Late blight disease on Potato.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2- Mycelia 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coenocytic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but more branching than the mycelia in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Pythium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3- Sporangia are smaller and lemon-shaped with terminal papillae.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4- It does not form vesicle.</a:t>
            </a:r>
          </a:p>
          <a:p>
            <a:pPr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+mj-cs"/>
              </a:rPr>
              <a:t>5- Producing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+mj-cs"/>
              </a:rPr>
              <a:t>haustorium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+mj-cs"/>
              </a:rPr>
              <a:t>.</a:t>
            </a:r>
            <a:r>
              <a:rPr lang="en-US" sz="2400" dirty="0" smtClean="0">
                <a:latin typeface="Arial" pitchFamily="34" charset="0"/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785818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Family 2: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Peronosporacea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All species are obligate parasites of vascular plants causing diseases called downy mildew. Their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genera were classified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 according to the branching of their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sporangiophores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as follows: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Genus 1:-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Peronospora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sporangiophores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are dichotomously branched at acute angles with curved pointed tips on which sporangia are borne. This genus causes D.M. on Radish.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Genus 2:-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Plasmopara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The branches and their subdivision occur at right angles. This genus causes D.M. on Grape.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14282" y="214290"/>
            <a:ext cx="8715436" cy="667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Genus 3:-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Bremia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Is similar to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peronospora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except that the tips of branches are expanded into cup-shaped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apophyses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with four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sterigmata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each bearing the sporangia. This genus causes D.M. on Lettuce.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Genus 4: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Basidiophora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sporangiophore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is club-shaped with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swallen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head over which the sporangia are borne in minute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sterigmata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. This genus causes D.M. on Onion.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Genus 5: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Sclerospora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+mj-cs"/>
              </a:rPr>
              <a:t>The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+mj-cs"/>
              </a:rPr>
              <a:t>sporangiophore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+mj-cs"/>
              </a:rPr>
              <a:t> is a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+mj-cs"/>
              </a:rPr>
              <a:t>long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+mj-cs"/>
              </a:rPr>
              <a:t>hypha, with many upright branches near the end, bearing sporangia at the tips. This genus causes D.M. on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+mj-cs"/>
              </a:rPr>
              <a:t>Mongra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+mj-cs"/>
              </a:rPr>
              <a:t>. </a:t>
            </a:r>
            <a:endParaRPr lang="en-US" sz="2400" dirty="0" smtClean="0"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8215370" cy="6286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Family 3: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Albuginaceae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This family includes the fungi known as white rusts.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Genus: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Albugo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:- There are several species of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Albugo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, the only one genus in this family. The more important species is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A.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candida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which attack Crucifers.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Life cycle of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Albugo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candida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The mycelium is intercellular and feeds by means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haustoria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. The maturity mycelium produces short, club-shaped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sporangiophores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from the tips of a large number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hyphal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branches below the epidermis of the host.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Order 1: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Saprolegniales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General characteristics:-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Some species such as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Saprolegnia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parasitica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causes diseases of fish.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Mycelium 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coenocytic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we can see septum only in the bases of reproductive Organs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sporangia 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gametangia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 two types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zoospores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Pyriform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zoospores, they called also primary zoospores.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Reniform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zoospores: they called also secondary zoospores.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Species that produce only one type of zoospore 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monomorphic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while these which producing two types are dimorphic.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According to the swarming period, fungi are divided into: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1-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Monoplanetic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fungi: have only one swarming period and only one type of zoospore ex: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Pythiopsis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Pyriform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zoospore →Swarming→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encystment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→ germination →new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thallus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2-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Diplanetic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fungi: have two swarming period and two types of zoospores ex: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Saprolegnia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Pyriform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zoospore →Swarming→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encystment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→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reniform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zoospore Swarming→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encystment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→ germination →new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thallus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28596" y="357167"/>
            <a:ext cx="84296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3-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Polyplanetic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 fungi: have more than two swarming period, the zoospore which is repeated is secondary zoospore ex: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Dictyuchus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. </a:t>
            </a:r>
            <a:endParaRPr lang="en-US" sz="2400" dirty="0" smtClean="0">
              <a:latin typeface="Arial" pitchFamily="34" charset="0"/>
            </a:endParaRPr>
          </a:p>
          <a:p>
            <a:pPr lvl="0"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Pyriform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 zoospore →Swarming→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encystment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 →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reniform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 zoospore Swarming→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encystment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 →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reniform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 zoospore→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encystment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 → germination → new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thallus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 .</a:t>
            </a:r>
            <a:endParaRPr lang="en-US" sz="2400" dirty="0" smtClean="0">
              <a:latin typeface="Arial" pitchFamily="34" charset="0"/>
            </a:endParaRPr>
          </a:p>
          <a:p>
            <a:pPr lvl="0"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4-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Aplanetic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 fungi: Those that have no swarming period and so there is no motile spores ex: </a:t>
            </a:r>
            <a:r>
              <a:rPr lang="en-US" sz="2400" b="1" i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</a:rPr>
              <a:t>Geolegnia</a:t>
            </a:r>
            <a:endParaRPr lang="ar-IQ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445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Family: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Saprolegniaceae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Ex: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Saprolegnia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parasitica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Life cycle: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Internal proliferation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;  sporangia continue to be formed, with several a sexual generations following one anther.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One male nucleus enters each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Oosphere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through the fertilization tubes forms a diploid zygote nucleus. Then a thick wall develops around each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Oosphere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, converting it into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Oospore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715436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Order 2: Peronosporales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 group of highly specialized obligate fungi that cause: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1- Witting or Damping off diseases.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2- White rust diseases.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3- Downy mildew diseases.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44" y="285728"/>
            <a:ext cx="878687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General characteristics:-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1- The mycelium is branched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coenocytic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, the hypha of parasitic species are intercellular or intracellular. Those of the most parasites growing between host cells and producing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haustoria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+mj-cs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- In some species, sporangia act as conidia and germinated into a new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thallus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+mj-cs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-Asexual reproduction occurs by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reniform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zoospores with only one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swarming period.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+mj-cs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- Sexual reproduction occurs by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gametangial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contact.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This order was classified into three families according to the type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sprangiophores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Family 1:-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Pythiaceae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Sporangia on somatic hyphae or 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sporangiophores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of indeterminate growth, facultative, or saprobes.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Family2:-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Peronosporaceae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Sporangia borne 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sporangiophpres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of determinate growth; obligate parasites of plants; sporangia are wind- borne.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Family 3:-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Albuginaceae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Sporangia borne in chain; obligate parasites of plants.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866</Words>
  <PresentationFormat>عرض على الشاشة (3:4)‏</PresentationFormat>
  <Paragraphs>80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SMART-waves</dc:creator>
  <cp:lastModifiedBy>SMART-waves</cp:lastModifiedBy>
  <cp:revision>44</cp:revision>
  <dcterms:created xsi:type="dcterms:W3CDTF">2019-03-10T12:05:06Z</dcterms:created>
  <dcterms:modified xsi:type="dcterms:W3CDTF">2019-03-10T18:56:06Z</dcterms:modified>
</cp:coreProperties>
</file>